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511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9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TOPICS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27717" y="3011089"/>
            <a:ext cx="35317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133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690</cp:revision>
  <dcterms:created xsi:type="dcterms:W3CDTF">2016-07-10T03:33:26Z</dcterms:created>
  <dcterms:modified xsi:type="dcterms:W3CDTF">2022-01-28T16:09:03Z</dcterms:modified>
</cp:coreProperties>
</file>